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7"/>
    <p:restoredTop sz="94668"/>
  </p:normalViewPr>
  <p:slideViewPr>
    <p:cSldViewPr snapToGrid="0">
      <p:cViewPr varScale="1">
        <p:scale>
          <a:sx n="57" d="100"/>
          <a:sy n="57" d="100"/>
        </p:scale>
        <p:origin x="425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8CE18-476F-BBD2-9AC1-9AB92E609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2C43B5-8B7A-4692-78C6-288BF29CDE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FC732-9D00-C65C-BA14-1AA592375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40B70-8CE2-709B-A535-13DE5C90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B3D39-C45A-10A9-16B6-9A3CCCCB6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52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E0363-BA01-6918-19D3-8940E06F8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0B414-824A-6144-7B76-7A88B6152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21472-A580-5A61-7CC0-4B493A89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88532-0216-5F45-AA2D-F6DC29832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19702-7AB2-DB97-A9D8-FBA7D61B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14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768A15-FA58-4BB0-EEC5-0FB173B26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D4FE4-8977-17B2-1EB5-464E76C6D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4EE19-73AD-B91D-7AA5-24FF89A8D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B4645-C770-C6D0-BA22-2478468D1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EA3A6-BF8E-BD49-A3BC-4E2E04F98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0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9D1D-E208-4A8A-E601-DF897E5F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7E86B-608B-F96B-A689-65F51ECC6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509FB-13DC-3D4A-D11D-7AAE70FF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DCAC2-739F-6522-889F-F88ECFFB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2990-09A0-F08E-5285-BF7BDB118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68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3907-8889-EBF6-D209-0A0C7990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5A5B6-6B43-1182-2020-42E6CBEA4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7F8F8-30FE-B72E-DD5E-3A521D705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E48FD-C65E-3A9B-9D0A-ABF03896A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B6CE1-919E-39CC-A522-50F9973E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08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FF5A-A8A5-989F-73FD-CC78CF301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42D59-77BA-0536-B91C-9B964D339F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50978E-8178-D11C-26AB-A9FBBE824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DD2F0-C833-E108-9CD0-EE053520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024CB-DF0B-A56C-7548-98AB6212A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82C15-CB83-C759-6A2A-C7F967C4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50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C22-FB54-3C79-6E2D-29155A7E5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DE3CB-5D62-00EF-CC9C-5C7046166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7482D-7684-6BB9-2992-3671A3892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FF7A21-8AF7-867F-4ADC-748D0EF07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87984-AF00-B6D7-2E1D-C3AC9D34B9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5146E3-F32A-27B5-12AA-2BBAF036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5189F-5965-F56E-D1AA-2B0F4C17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828E4-2A17-446C-BF6B-854F375E2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36EC1-CA4C-DB50-0324-7B989470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3E1FE2-8854-FE03-43C5-98E97E38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449052-EDEE-D2C6-52D7-08718662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01A46-0116-C69B-277D-3D0ACAC1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02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BC66F-E2DB-39B2-22C9-C1F05F2BD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CC5471-1FC8-A32C-BEA7-C1FF20B77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7FBFF1-678A-991E-A966-2C93004B8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5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E140F-C4B1-6182-A600-C83187007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85E97-985F-4A70-345F-9CBE55E9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272DC-6354-46E0-91E3-E3CA6BDD4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26F74-8D63-762A-9405-929FDB085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2A853-EFA7-4F83-6F2E-CF7CD92F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FF2B6-B7CE-8E3A-CF50-0ECAD40C0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2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BF187-B1E0-8E9F-182C-D83778BF1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B3061D-CF7F-F265-5A18-47C5BB1B16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12B341-C897-00AF-CCCF-DEF655D37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03642-B1E2-1409-ADAB-B5B4878CB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139B7C-ACFF-40D4-E1F6-8CA5C9294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AF530-D582-0EB5-D397-F0960883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53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920000-7834-B7D8-5836-781B88CEF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3C2DB-730D-CA17-78B7-7A6E791EF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63215-DDAA-C5F6-E81A-1BFE1FBA4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E0C40A-53F3-054B-8B3E-8A2503699A61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31A8-1745-DD1C-ADDD-E5C217FDE6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4E00D-6459-D7D3-9E23-DE2C5582B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007F2D-8232-7948-8101-DD5292DAE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14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AB7BBD-609E-714C-CAB9-D7216A5B02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49" b="1038"/>
          <a:stretch/>
        </p:blipFill>
        <p:spPr>
          <a:xfrm>
            <a:off x="0" y="10"/>
            <a:ext cx="104973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F6AAB9-2B23-FDA7-38D7-95CB1E5F9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5999" y="1502811"/>
            <a:ext cx="2162628" cy="512354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Greg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Angela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Navkar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Shivam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Mana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Charles</a:t>
            </a:r>
          </a:p>
          <a:p>
            <a:pPr algn="l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Vasco</a:t>
            </a:r>
          </a:p>
          <a:p>
            <a:pPr algn="l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4A4D54-1AD8-2CE2-B71C-4AE2FD0692E6}"/>
              </a:ext>
            </a:extLst>
          </p:cNvPr>
          <p:cNvSpPr/>
          <p:nvPr/>
        </p:nvSpPr>
        <p:spPr>
          <a:xfrm>
            <a:off x="8421624" y="231648"/>
            <a:ext cx="2965704" cy="6355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RepuScore</a:t>
            </a:r>
            <a:r>
              <a:rPr lang="en-US" dirty="0"/>
              <a:t>™</a:t>
            </a:r>
          </a:p>
        </p:txBody>
      </p:sp>
    </p:spTree>
    <p:extLst>
      <p:ext uri="{BB962C8B-B14F-4D97-AF65-F5344CB8AC3E}">
        <p14:creationId xmlns:p14="http://schemas.microsoft.com/office/powerpoint/2010/main" val="315898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5DF03-0F29-EBB4-05FE-81ECF38AB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0567C-3460-9202-619A-376E2AFF8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Problem</a:t>
            </a:r>
            <a:r>
              <a:rPr lang="en-US" sz="3600" dirty="0"/>
              <a:t> : How to trust AI transaction Agents</a:t>
            </a:r>
          </a:p>
          <a:p>
            <a:pPr marL="0" indent="0">
              <a:buNone/>
            </a:pPr>
            <a:r>
              <a:rPr lang="en-US" sz="3600" b="1" dirty="0"/>
              <a:t>Solution</a:t>
            </a:r>
            <a:r>
              <a:rPr lang="en-US" sz="3600" dirty="0"/>
              <a:t> : Create a trust logic 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RepuScore,</a:t>
            </a:r>
            <a:r>
              <a:rPr lang="en-US" sz="3600" dirty="0"/>
              <a:t> for an Agentic transaction 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to </a:t>
            </a:r>
            <a:r>
              <a:rPr lang="en-US" sz="3600" dirty="0">
                <a:solidFill>
                  <a:srgbClr val="000000"/>
                </a:solidFill>
                <a:latin typeface="-webkit-standard"/>
              </a:rPr>
              <a:t>identify trustworthy/</a:t>
            </a:r>
            <a:r>
              <a:rPr lang="en-US" sz="3600" i="0" u="none" strike="noStrike" dirty="0">
                <a:solidFill>
                  <a:srgbClr val="000000"/>
                </a:solidFill>
                <a:effectLst/>
              </a:rPr>
              <a:t>risky agents</a:t>
            </a:r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Impact</a:t>
            </a:r>
            <a:r>
              <a:rPr lang="en-US" sz="3600" dirty="0"/>
              <a:t> : Secure, Reliable and Truthful transactions,                  process optimization and customer satisfaction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AE0207-01C3-FD41-5EC1-7978214606FB}"/>
              </a:ext>
            </a:extLst>
          </p:cNvPr>
          <p:cNvSpPr/>
          <p:nvPr/>
        </p:nvSpPr>
        <p:spPr>
          <a:xfrm>
            <a:off x="8421624" y="231648"/>
            <a:ext cx="2965704" cy="6355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RepuScore</a:t>
            </a:r>
            <a:r>
              <a:rPr lang="en-US" dirty="0"/>
              <a:t>™</a:t>
            </a:r>
          </a:p>
        </p:txBody>
      </p:sp>
    </p:spTree>
    <p:extLst>
      <p:ext uri="{BB962C8B-B14F-4D97-AF65-F5344CB8AC3E}">
        <p14:creationId xmlns:p14="http://schemas.microsoft.com/office/powerpoint/2010/main" val="123933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8D0EB-E463-16C6-FBB5-C930A2496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6787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Solution Workflow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BEA0AF-B5B0-B2E9-BB93-20CC2BDEC6A4}"/>
              </a:ext>
            </a:extLst>
          </p:cNvPr>
          <p:cNvSpPr/>
          <p:nvPr/>
        </p:nvSpPr>
        <p:spPr>
          <a:xfrm>
            <a:off x="8921496" y="365125"/>
            <a:ext cx="2965704" cy="6355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RepuScore</a:t>
            </a:r>
            <a:r>
              <a:rPr lang="en-US" dirty="0"/>
              <a:t>™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64F6EFE-99D6-D022-22CA-43F8B19A1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587" y="1000706"/>
            <a:ext cx="11002780" cy="5729877"/>
          </a:xfrm>
        </p:spPr>
      </p:pic>
    </p:spTree>
    <p:extLst>
      <p:ext uri="{BB962C8B-B14F-4D97-AF65-F5344CB8AC3E}">
        <p14:creationId xmlns:p14="http://schemas.microsoft.com/office/powerpoint/2010/main" val="4516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F8CF8-9829-21E0-548E-CE3E3FF87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F18F-1DEA-3BAF-D029-320328644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6787"/>
          </a:xfrm>
        </p:spPr>
        <p:txBody>
          <a:bodyPr/>
          <a:lstStyle/>
          <a:p>
            <a:r>
              <a:rPr lang="en-US" b="1" dirty="0"/>
              <a:t>RepuScore Back End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1B9C95-FEF1-F52F-5FBF-6A10C914322E}"/>
              </a:ext>
            </a:extLst>
          </p:cNvPr>
          <p:cNvSpPr/>
          <p:nvPr/>
        </p:nvSpPr>
        <p:spPr>
          <a:xfrm>
            <a:off x="8921496" y="365125"/>
            <a:ext cx="2965704" cy="6355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RepuScore</a:t>
            </a:r>
            <a:r>
              <a:rPr lang="en-US" dirty="0"/>
              <a:t>™</a:t>
            </a:r>
          </a:p>
        </p:txBody>
      </p:sp>
      <p:pic>
        <p:nvPicPr>
          <p:cNvPr id="6" name="Screen_Recording_2025-03-09_at_19.13.40">
            <a:hlinkClick r:id="" action="ppaction://media"/>
            <a:extLst>
              <a:ext uri="{FF2B5EF4-FFF2-40B4-BE49-F238E27FC236}">
                <a16:creationId xmlns:a16="http://schemas.microsoft.com/office/drawing/2014/main" id="{8F8117FB-E367-D27F-A8BE-E2C3B8A6C3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34" y="1154112"/>
            <a:ext cx="10921932" cy="5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07C4-BE2E-2F20-FBF9-641D8880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Business Model- Monetization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910BC-B5BA-0468-96D7-C63F90A51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latin typeface="+mj-lt"/>
                <a:cs typeface="Times New Roman" panose="02020603050405020304" pitchFamily="18" charset="0"/>
              </a:rPr>
              <a:t>Extra </a:t>
            </a:r>
            <a:r>
              <a:rPr lang="en-US" sz="3600" b="1" dirty="0">
                <a:latin typeface="+mj-lt"/>
                <a:cs typeface="Times New Roman" panose="02020603050405020304" pitchFamily="18" charset="0"/>
              </a:rPr>
              <a:t>fees for trusted counterparties </a:t>
            </a:r>
            <a:r>
              <a:rPr lang="en-US" sz="3600" dirty="0">
                <a:latin typeface="+mj-lt"/>
                <a:cs typeface="Times New Roman" panose="02020603050405020304" pitchFamily="18" charset="0"/>
              </a:rPr>
              <a:t>especially for large clients with big volume of transactions</a:t>
            </a:r>
          </a:p>
          <a:p>
            <a:r>
              <a:rPr lang="en-US" sz="3600" dirty="0">
                <a:latin typeface="+mj-lt"/>
                <a:cs typeface="Times New Roman" panose="02020603050405020304" pitchFamily="18" charset="0"/>
              </a:rPr>
              <a:t>Develop a full RepuScore product and API licensing</a:t>
            </a:r>
          </a:p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Charge 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risk-adjusted premiums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 based on trustworthiness scores for 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insurance-backed transactions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+mj-lt"/>
                <a:cs typeface="Times New Roman" panose="02020603050405020304" pitchFamily="18" charset="0"/>
              </a:rPr>
              <a:t>.</a:t>
            </a:r>
            <a:endParaRPr lang="en-US" sz="3600" dirty="0">
              <a:latin typeface="+mj-lt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F19FF3-E917-4254-7F56-E705C9FB7715}"/>
              </a:ext>
            </a:extLst>
          </p:cNvPr>
          <p:cNvSpPr/>
          <p:nvPr/>
        </p:nvSpPr>
        <p:spPr>
          <a:xfrm>
            <a:off x="8421624" y="231648"/>
            <a:ext cx="2965704" cy="6355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RepuScore</a:t>
            </a:r>
            <a:r>
              <a:rPr lang="en-US" dirty="0"/>
              <a:t>™</a:t>
            </a:r>
          </a:p>
        </p:txBody>
      </p:sp>
    </p:spTree>
    <p:extLst>
      <p:ext uri="{BB962C8B-B14F-4D97-AF65-F5344CB8AC3E}">
        <p14:creationId xmlns:p14="http://schemas.microsoft.com/office/powerpoint/2010/main" val="2962866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100</Words>
  <Application>Microsoft Office PowerPoint</Application>
  <PresentationFormat>Widescreen</PresentationFormat>
  <Paragraphs>22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Arial</vt:lpstr>
      <vt:lpstr>Dreaming Outloud Script Pro</vt:lpstr>
      <vt:lpstr>Times New Roman</vt:lpstr>
      <vt:lpstr>-webkit-standard</vt:lpstr>
      <vt:lpstr>Office Theme</vt:lpstr>
      <vt:lpstr>PowerPoint Presentation</vt:lpstr>
      <vt:lpstr>Introduction</vt:lpstr>
      <vt:lpstr> Solution Workflow</vt:lpstr>
      <vt:lpstr>RepuScore Back End</vt:lpstr>
      <vt:lpstr>Business Model- Monetization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Dhillon, MANA</dc:creator>
  <cp:lastModifiedBy>Greg Woolf</cp:lastModifiedBy>
  <cp:revision>7</cp:revision>
  <dcterms:created xsi:type="dcterms:W3CDTF">2025-03-09T21:37:55Z</dcterms:created>
  <dcterms:modified xsi:type="dcterms:W3CDTF">2025-03-09T23:27:16Z</dcterms:modified>
</cp:coreProperties>
</file>

<file path=docProps/thumbnail.jpeg>
</file>